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2"/>
  </p:normalViewPr>
  <p:slideViewPr>
    <p:cSldViewPr snapToGrid="0" snapToObjects="1">
      <p:cViewPr>
        <p:scale>
          <a:sx n="79" d="100"/>
          <a:sy n="79" d="100"/>
        </p:scale>
        <p:origin x="1488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15" y="1549901"/>
            <a:ext cx="7772400" cy="938602"/>
          </a:xfrm>
        </p:spPr>
        <p:txBody>
          <a:bodyPr/>
          <a:lstStyle>
            <a:lvl1pPr>
              <a:defRPr b="1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015" y="2599923"/>
            <a:ext cx="6400800" cy="621464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TellMeAStory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3660021"/>
            <a:ext cx="1987562" cy="2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505"/>
            <a:ext cx="8229600" cy="9842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FEBF8-603F-5646-A4EC-E164DE23D0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07530D-A32C-E443-B0D6-E287DF9B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4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3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066" y="3185446"/>
            <a:ext cx="4398202" cy="1362075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067" y="4547521"/>
            <a:ext cx="4398201" cy="60900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Placeholder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2879"/>
          <a:stretch/>
        </p:blipFill>
        <p:spPr>
          <a:xfrm>
            <a:off x="1277756" y="2496200"/>
            <a:ext cx="2040706" cy="3009801"/>
          </a:xfrm>
          <a:prstGeom prst="rect">
            <a:avLst/>
          </a:prstGeom>
          <a:ln w="57150" cmpd="sng">
            <a:solidFill>
              <a:srgbClr val="2A68C9"/>
            </a:solidFill>
          </a:ln>
        </p:spPr>
      </p:pic>
    </p:spTree>
    <p:extLst>
      <p:ext uri="{BB962C8B-B14F-4D97-AF65-F5344CB8AC3E}">
        <p14:creationId xmlns:p14="http://schemas.microsoft.com/office/powerpoint/2010/main" val="11175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56527"/>
            <a:ext cx="9144000" cy="1362075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14368" y="4547521"/>
            <a:ext cx="1959261" cy="60900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7" name="Picture Placeholder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2879"/>
          <a:stretch/>
        </p:blipFill>
        <p:spPr>
          <a:xfrm>
            <a:off x="2114368" y="1577947"/>
            <a:ext cx="1959261" cy="2889678"/>
          </a:xfrm>
          <a:prstGeom prst="rect">
            <a:avLst/>
          </a:prstGeom>
          <a:ln w="57150" cmpd="sng">
            <a:noFill/>
          </a:ln>
        </p:spPr>
      </p:pic>
      <p:pic>
        <p:nvPicPr>
          <p:cNvPr id="5" name="Picture Placeholder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78" y="1572513"/>
            <a:ext cx="2053706" cy="292689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809529" y="4547521"/>
            <a:ext cx="2041255" cy="60900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584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2721"/>
            <a:ext cx="8229600" cy="42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382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1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>
              <a:lumMod val="75000"/>
              <a:lumOff val="25000"/>
            </a:schemeClr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AA1C1"/>
        </a:buClr>
        <a:buFont typeface="Arial"/>
        <a:buChar char="•"/>
        <a:defRPr sz="3200" b="0" i="0" kern="1200">
          <a:solidFill>
            <a:srgbClr val="404040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404040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4318" y="4247986"/>
            <a:ext cx="7475281" cy="7282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smtClean="0"/>
              <a:t>Telling the CEF Story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755953" y="5020097"/>
            <a:ext cx="3472010" cy="663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AA1C1"/>
              </a:buClr>
              <a:buFont typeface="Arial"/>
              <a:buChar char="•"/>
              <a:defRPr sz="3200" b="0" i="0" kern="1200">
                <a:solidFill>
                  <a:srgbClr val="404040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404040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Raelyn </a:t>
            </a:r>
            <a:r>
              <a:rPr lang="en-US" sz="1800" b="1" dirty="0" err="1" smtClean="0"/>
              <a:t>Pracht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1400" dirty="0" smtClean="0"/>
              <a:t>(Workbook Page  21)</a:t>
            </a:r>
            <a:endParaRPr lang="en-US" sz="1400" dirty="0"/>
          </a:p>
        </p:txBody>
      </p:sp>
      <p:pic>
        <p:nvPicPr>
          <p:cNvPr id="6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r="21611"/>
          <a:stretch/>
        </p:blipFill>
        <p:spPr>
          <a:xfrm>
            <a:off x="3532956" y="1574995"/>
            <a:ext cx="1959754" cy="243760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7874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Telling the CEF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Raelyn Pracht</a:t>
            </a:r>
          </a:p>
        </p:txBody>
      </p:sp>
    </p:spTree>
    <p:extLst>
      <p:ext uri="{BB962C8B-B14F-4D97-AF65-F5344CB8AC3E}">
        <p14:creationId xmlns:p14="http://schemas.microsoft.com/office/powerpoint/2010/main" val="3195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Speaking Misconceptions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3736"/>
            <a:ext cx="8229600" cy="4233442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Professional </a:t>
            </a:r>
            <a:r>
              <a:rPr lang="en-US" dirty="0" smtClean="0"/>
              <a:t>public speakers don’t get nervous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must use PowerPoint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Everyone will know how nervous you are</a:t>
            </a:r>
            <a:endParaRPr lang="en-US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best speeches are memorized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That you have all the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Speaking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33492"/>
            <a:ext cx="8229600" cy="4233442"/>
          </a:xfrm>
        </p:spPr>
        <p:txBody>
          <a:bodyPr>
            <a:normAutofit fontScale="92500" lnSpcReduction="20000"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fear of public speaking is called “</a:t>
            </a:r>
            <a:r>
              <a:rPr lang="en-US" dirty="0" err="1" smtClean="0"/>
              <a:t>Glossophobia</a:t>
            </a:r>
            <a:r>
              <a:rPr lang="en-US" dirty="0" smtClean="0"/>
              <a:t>”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Fear of public speaking is the #1 phobia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3 out of 4 people fear public speaking</a:t>
            </a:r>
            <a:endParaRPr lang="en-US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audience is on your side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Churchill, JFK, Thatcher and Elvis all feared public speaking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 “Knows”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2056006"/>
            <a:ext cx="5159829" cy="279357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KNOW your Audience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KNOW your Objective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KNOW the CEF Story</a:t>
            </a:r>
          </a:p>
        </p:txBody>
      </p:sp>
    </p:spTree>
    <p:extLst>
      <p:ext uri="{BB962C8B-B14F-4D97-AF65-F5344CB8AC3E}">
        <p14:creationId xmlns:p14="http://schemas.microsoft.com/office/powerpoint/2010/main" val="30186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78" y="2268279"/>
            <a:ext cx="8539843" cy="42334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i="1" dirty="0" smtClean="0">
                <a:solidFill>
                  <a:srgbClr val="0AA1C1"/>
                </a:solidFill>
              </a:rPr>
              <a:t>“All speaking is public speaking whether it’s to one person or a thousand”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800" dirty="0" smtClean="0"/>
              <a:t>~ </a:t>
            </a:r>
            <a:r>
              <a:rPr lang="en-US" sz="2800" dirty="0" smtClean="0"/>
              <a:t>Roger Love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1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131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Myriad Pro</vt:lpstr>
      <vt:lpstr>Arial</vt:lpstr>
      <vt:lpstr>Office Theme</vt:lpstr>
      <vt:lpstr>PowerPoint Presentation</vt:lpstr>
      <vt:lpstr>Telling the CEF Story</vt:lpstr>
      <vt:lpstr>Public Speaking Misconceptions</vt:lpstr>
      <vt:lpstr>Public Speaking Facts</vt:lpstr>
      <vt:lpstr>The Three “Knows”</vt:lpstr>
      <vt:lpstr>Remember This: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Ginny Murphy</dc:creator>
  <cp:lastModifiedBy>Microsoft Office User</cp:lastModifiedBy>
  <cp:revision>24</cp:revision>
  <dcterms:created xsi:type="dcterms:W3CDTF">2017-01-02T16:19:16Z</dcterms:created>
  <dcterms:modified xsi:type="dcterms:W3CDTF">2017-02-20T20:06:24Z</dcterms:modified>
</cp:coreProperties>
</file>