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287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14" d="100"/>
          <a:sy n="114" d="100"/>
        </p:scale>
        <p:origin x="210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F4CF9-1D4B-4389-B4D3-1E7BB4193A21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E81F-FA27-4E1C-85F8-9CE2E7A79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C6C85-5897-4A86-88F4-D04C34D47222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8903-8B3A-4EA8-9601-2FCB66EF3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2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8903-8B3A-4EA8-9601-2FCB66EF3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6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15" y="1549901"/>
            <a:ext cx="7772400" cy="938602"/>
          </a:xfrm>
        </p:spPr>
        <p:txBody>
          <a:bodyPr/>
          <a:lstStyle>
            <a:lvl1pPr>
              <a:defRPr b="1" i="0">
                <a:latin typeface="Avenir Heavy" charset="0"/>
                <a:cs typeface="Avenir Heavy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015" y="2599923"/>
            <a:ext cx="6400800" cy="621464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>
                    <a:tint val="75000"/>
                  </a:schemeClr>
                </a:solidFill>
                <a:latin typeface="Avenir Heavy" charset="0"/>
                <a:cs typeface="Avenir Heav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TellMeAStory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3660021"/>
            <a:ext cx="1987562" cy="2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FEBF8-603F-5646-A4EC-E164DE23D07B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07530D-A32C-E443-B0D6-E287DF9B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4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3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066" y="3185446"/>
            <a:ext cx="4398202" cy="1362075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067" y="4547521"/>
            <a:ext cx="4398201" cy="60900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Placeholder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2879"/>
          <a:stretch/>
        </p:blipFill>
        <p:spPr>
          <a:xfrm>
            <a:off x="1277756" y="2496200"/>
            <a:ext cx="2040706" cy="3009801"/>
          </a:xfrm>
          <a:prstGeom prst="rect">
            <a:avLst/>
          </a:prstGeom>
          <a:ln w="57150" cmpd="sng">
            <a:solidFill>
              <a:srgbClr val="2A68C9"/>
            </a:solidFill>
          </a:ln>
        </p:spPr>
      </p:pic>
    </p:spTree>
    <p:extLst>
      <p:ext uri="{BB962C8B-B14F-4D97-AF65-F5344CB8AC3E}">
        <p14:creationId xmlns:p14="http://schemas.microsoft.com/office/powerpoint/2010/main" val="11175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56527"/>
            <a:ext cx="9144000" cy="1362075"/>
          </a:xfrm>
        </p:spPr>
        <p:txBody>
          <a:bodyPr anchor="t">
            <a:normAutofit/>
          </a:bodyPr>
          <a:lstStyle>
            <a:lvl1pPr algn="ctr">
              <a:defRPr sz="3600" b="1" cap="none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14368" y="4547521"/>
            <a:ext cx="1959261" cy="60900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7" name="Picture Placeholder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22879"/>
          <a:stretch/>
        </p:blipFill>
        <p:spPr>
          <a:xfrm>
            <a:off x="2114368" y="1577947"/>
            <a:ext cx="1959261" cy="2889678"/>
          </a:xfrm>
          <a:prstGeom prst="rect">
            <a:avLst/>
          </a:prstGeom>
          <a:ln w="57150" cmpd="sng">
            <a:noFill/>
          </a:ln>
        </p:spPr>
      </p:pic>
      <p:pic>
        <p:nvPicPr>
          <p:cNvPr id="5" name="Picture Placeholder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78" y="1572513"/>
            <a:ext cx="2053706" cy="292689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809529" y="4547521"/>
            <a:ext cx="2041255" cy="60900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58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18" y="4247986"/>
            <a:ext cx="7475281" cy="728276"/>
          </a:xfrm>
        </p:spPr>
        <p:txBody>
          <a:bodyPr anchor="t">
            <a:normAutofit/>
          </a:bodyPr>
          <a:lstStyle>
            <a:lvl1pPr algn="ctr">
              <a:lnSpc>
                <a:spcPts val="4500"/>
              </a:lnSpc>
              <a:buNone/>
              <a:defRPr sz="32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5666" y="5041690"/>
            <a:ext cx="3472010" cy="663436"/>
          </a:xfrm>
        </p:spPr>
        <p:txBody>
          <a:bodyPr anchor="ctr"/>
          <a:lstStyle>
            <a:lvl1pPr marL="18288" indent="0" algn="ctr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Subtitle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546303" y="1339614"/>
            <a:ext cx="2090737" cy="2908371"/>
          </a:xfrm>
          <a:ln w="57150" cmpd="sng">
            <a:solidFill>
              <a:srgbClr val="2A68C9"/>
            </a:solidFill>
          </a:ln>
        </p:spPr>
        <p:txBody>
          <a:bodyPr vert="horz"/>
          <a:lstStyle>
            <a:lvl1pPr marL="82296" indent="0">
              <a:buNone/>
              <a:defRPr baseline="0"/>
            </a:lvl1pPr>
          </a:lstStyle>
          <a:p>
            <a:r>
              <a:rPr lang="en-US" dirty="0" err="1" smtClean="0"/>
              <a:t>Presenterphoto</a:t>
            </a:r>
            <a:r>
              <a:rPr lang="en-US" dirty="0" smtClean="0"/>
              <a:t>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946"/>
            <a:ext cx="8229600" cy="811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2721"/>
            <a:ext cx="8229600" cy="4233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382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1" r:id="rId6"/>
    <p:sldLayoutId id="2147483656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venir Heavy" charset="0"/>
          <a:ea typeface="+mj-ea"/>
          <a:cs typeface="Avenir Heavy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AA1C1"/>
        </a:buClr>
        <a:buFont typeface="Arial"/>
        <a:buChar char="•"/>
        <a:defRPr sz="3200" b="1" i="0" kern="1200">
          <a:solidFill>
            <a:srgbClr val="404040"/>
          </a:solidFill>
          <a:latin typeface="Avenir Heavy" charset="0"/>
          <a:ea typeface="+mn-ea"/>
          <a:cs typeface="Avenir Heavy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404040"/>
          </a:solidFill>
          <a:latin typeface="Avenir Heavy" charset="0"/>
          <a:ea typeface="+mn-ea"/>
          <a:cs typeface="Avenir Heavy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/>
              <a:t>I Love to Tell the Story</a:t>
            </a:r>
            <a:endParaRPr lang="en-US" sz="36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5953" y="5020097"/>
            <a:ext cx="3472010" cy="66343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Rev. Ken </a:t>
            </a:r>
            <a:r>
              <a:rPr lang="en-US" sz="2800" b="1" dirty="0" err="1" smtClean="0"/>
              <a:t>Hennings</a:t>
            </a:r>
            <a:endParaRPr lang="en-US" sz="2800" b="1" dirty="0" smtClean="0"/>
          </a:p>
          <a:p>
            <a:r>
              <a:rPr lang="en-US" dirty="0" smtClean="0"/>
              <a:t>(Workbook Page  33)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r="18011"/>
          <a:stretch/>
        </p:blipFill>
        <p:spPr>
          <a:xfrm>
            <a:off x="3474718" y="1610430"/>
            <a:ext cx="1990168" cy="2366738"/>
          </a:xfrm>
        </p:spPr>
      </p:pic>
    </p:spTree>
    <p:extLst>
      <p:ext uri="{BB962C8B-B14F-4D97-AF65-F5344CB8AC3E}">
        <p14:creationId xmlns:p14="http://schemas.microsoft.com/office/powerpoint/2010/main" val="137145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25912"/>
            <a:ext cx="8229600" cy="81133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The Parable of the </a:t>
            </a:r>
            <a:r>
              <a:rPr lang="en-US" dirty="0" smtClean="0"/>
              <a:t>Sower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Matthew 13:3-9</a:t>
            </a:r>
            <a:r>
              <a:rPr lang="en-US" sz="3100" dirty="0"/>
              <a:t> 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659" y="2122160"/>
            <a:ext cx="8530682" cy="46571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3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Then he told them many things in parables, saying: "A farmer went out to sow his seed.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4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As he was scattering the seed, some fell along the path, and the birds came and ate it up.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5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Some fell on rocky places, where it did not have much soil. It sprang up quickly, because the soil was shallow.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6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But when the sun came up, the plants were scorched, and they withered because they had no root.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7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Other seed fell among thorns, which grew up and chocked the plants.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8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Still other seed fell on good soil, where it produced a crop </a:t>
            </a:r>
            <a:r>
              <a:rPr lang="mr-IN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–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a hundred, sixty or thirty times what was sown. </a:t>
            </a:r>
            <a:r>
              <a:rPr lang="en-US" sz="2000" b="0" i="1" baseline="30000" dirty="0" smtClean="0">
                <a:latin typeface="Avenir Medium Oblique" charset="0"/>
                <a:ea typeface="Avenir Medium Oblique" charset="0"/>
                <a:cs typeface="Avenir Medium Oblique" charset="0"/>
              </a:rPr>
              <a:t>9</a:t>
            </a:r>
            <a:r>
              <a:rPr lang="en-US" sz="2000" b="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Whoever has ears, let them hear."</a:t>
            </a:r>
            <a:endParaRPr lang="en-US" sz="2000" b="0" i="1" dirty="0">
              <a:latin typeface="Avenir Medium Oblique" charset="0"/>
              <a:ea typeface="Avenir Medium Oblique" charset="0"/>
              <a:cs typeface="Avenir Medium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7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164</Words>
  <Application>Microsoft Macintosh PowerPoint</Application>
  <PresentationFormat>On-screen Show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Avenir Heavy</vt:lpstr>
      <vt:lpstr>Avenir Medium Oblique</vt:lpstr>
      <vt:lpstr>Calibri</vt:lpstr>
      <vt:lpstr>Arial</vt:lpstr>
      <vt:lpstr>Office Theme</vt:lpstr>
      <vt:lpstr>I Love to Tell the Story</vt:lpstr>
      <vt:lpstr>The Parable of the Sower Matthew 13:3-9  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Ginny Murphy</dc:creator>
  <cp:lastModifiedBy>Microsoft Office User</cp:lastModifiedBy>
  <cp:revision>31</cp:revision>
  <cp:lastPrinted>2017-02-28T20:37:30Z</cp:lastPrinted>
  <dcterms:created xsi:type="dcterms:W3CDTF">2017-01-02T16:19:16Z</dcterms:created>
  <dcterms:modified xsi:type="dcterms:W3CDTF">2017-03-02T15:59:57Z</dcterms:modified>
</cp:coreProperties>
</file>